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-62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KINDERGARTEN FIGURE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KINDERGARTEN FIGURE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 the purposes for reading and listening to various texts (e.g., to become involved in real and imagined events, settings, actions, and to enjoy language).[K.F19A]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and respond to questions about text.[K.F19B]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9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and adjust comprehension (e.g., using background knowledge, creating sensory images, rereading a portion aloud. [K.F19C]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9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inferences based on the cover, title, illustrations, and plot.[K.F19D]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5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retell or act out important events in stories.[K.F19E]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make connections to own experiences, to ideas in other texts, and to the larger community and discuss textual evidence.[K.F19F]</a:t>
            </a:r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KINDERGARTEN 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6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148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6</cp:revision>
  <dcterms:created xsi:type="dcterms:W3CDTF">2014-10-20T16:17:28Z</dcterms:created>
  <dcterms:modified xsi:type="dcterms:W3CDTF">2014-11-14T17:40:58Z</dcterms:modified>
</cp:coreProperties>
</file>